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7BF2-F366-481B-9F53-92968EF05006}" type="datetimeFigureOut">
              <a:rPr lang="es-ES" smtClean="0"/>
              <a:pPr/>
              <a:t>28/05/2013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92AD-0AA0-43D0-BD10-0B96D30C39B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7BF2-F366-481B-9F53-92968EF05006}" type="datetimeFigureOut">
              <a:rPr lang="es-ES" smtClean="0"/>
              <a:pPr/>
              <a:t>28/05/2013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92AD-0AA0-43D0-BD10-0B96D30C39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7BF2-F366-481B-9F53-92968EF05006}" type="datetimeFigureOut">
              <a:rPr lang="es-ES" smtClean="0"/>
              <a:pPr/>
              <a:t>28/05/2013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92AD-0AA0-43D0-BD10-0B96D30C39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7BF2-F366-481B-9F53-92968EF05006}" type="datetimeFigureOut">
              <a:rPr lang="es-ES" smtClean="0"/>
              <a:pPr/>
              <a:t>28/05/2013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92AD-0AA0-43D0-BD10-0B96D30C39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7BF2-F366-481B-9F53-92968EF05006}" type="datetimeFigureOut">
              <a:rPr lang="es-ES" smtClean="0"/>
              <a:pPr/>
              <a:t>28/05/2013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D2892AD-0AA0-43D0-BD10-0B96D30C39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7BF2-F366-481B-9F53-92968EF05006}" type="datetimeFigureOut">
              <a:rPr lang="es-ES" smtClean="0"/>
              <a:pPr/>
              <a:t>28/05/2013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92AD-0AA0-43D0-BD10-0B96D30C39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7BF2-F366-481B-9F53-92968EF05006}" type="datetimeFigureOut">
              <a:rPr lang="es-ES" smtClean="0"/>
              <a:pPr/>
              <a:t>28/05/2013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92AD-0AA0-43D0-BD10-0B96D30C39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7BF2-F366-481B-9F53-92968EF05006}" type="datetimeFigureOut">
              <a:rPr lang="es-ES" smtClean="0"/>
              <a:pPr/>
              <a:t>28/05/2013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92AD-0AA0-43D0-BD10-0B96D30C39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7BF2-F366-481B-9F53-92968EF05006}" type="datetimeFigureOut">
              <a:rPr lang="es-ES" smtClean="0"/>
              <a:pPr/>
              <a:t>28/05/2013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92AD-0AA0-43D0-BD10-0B96D30C39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7BF2-F366-481B-9F53-92968EF05006}" type="datetimeFigureOut">
              <a:rPr lang="es-ES" smtClean="0"/>
              <a:pPr/>
              <a:t>28/05/2013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92AD-0AA0-43D0-BD10-0B96D30C39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7BF2-F366-481B-9F53-92968EF05006}" type="datetimeFigureOut">
              <a:rPr lang="es-ES" smtClean="0"/>
              <a:pPr/>
              <a:t>28/05/2013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92AD-0AA0-43D0-BD10-0B96D30C39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AF7BF2-F366-481B-9F53-92968EF05006}" type="datetimeFigureOut">
              <a:rPr lang="es-ES" smtClean="0"/>
              <a:pPr/>
              <a:t>28/05/2013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2892AD-0AA0-43D0-BD10-0B96D30C39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229600" cy="2404864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Experimento de la paradoja</a:t>
            </a:r>
            <a:br>
              <a:rPr lang="es-ES" dirty="0" smtClean="0">
                <a:solidFill>
                  <a:srgbClr val="FF0000"/>
                </a:solidFill>
              </a:rPr>
            </a:br>
            <a:r>
              <a:rPr lang="es-ES" dirty="0" smtClean="0">
                <a:solidFill>
                  <a:srgbClr val="FF0000"/>
                </a:solidFill>
              </a:rPr>
              <a:t>stevin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063345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Paradoja hidrostática 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Uno de los experimentos que mas me han fascinado, y ha habido muchos, es justamente el de la paradoja hidrostática. Es a mí entender totalmente injusto el tratamiento que se le aplica a la física de fluidos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9934149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505475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El Teorema fundamental de la hidrostática es justamente el que nos explicará la paradoja. Primero veamos en que consiste. Si llenamos un recipiente con agua, o con cualquier otro líquido, ¿Cómo subirá el líquido en el recipiente? ¿Subirá a una mayor altura en el recipiente estrecho y subirá menos en el recipiente ancho? Es necesario decir que para llenar el recipiente ancho hará falta mucha mas agua…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Como podemos ver en el vídeo, en todos los casos y en todas las formas y volúmenes sube la misma altura. ¿Como es posible esto?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482378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9256" cy="1714202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Sabías que la</a:t>
            </a:r>
            <a:r>
              <a:rPr lang="es-ES" b="1" dirty="0" smtClean="0">
                <a:solidFill>
                  <a:srgbClr val="FF0000"/>
                </a:solidFill>
              </a:rPr>
              <a:t> presión</a:t>
            </a:r>
            <a:r>
              <a:rPr lang="es-ES" dirty="0" smtClean="0">
                <a:solidFill>
                  <a:srgbClr val="FF0000"/>
                </a:solidFill>
              </a:rPr>
              <a:t> ejercida por un líquido solo depende de la altura  y del peso específico del líquido? 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8219256" cy="3849291"/>
          </a:xfrm>
        </p:spPr>
        <p:txBody>
          <a:bodyPr>
            <a:normAutofit fontScale="925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Si aplicamos las leyes de Newton para nuestro caso podremos observar que las únicas fuerzas que actúan serán las fuerzas verticales, ya que las horizontales se anulan entre si. Así pues, y aunque parezca extraño, las presiones que realizan los líquidos únicamente dependen de la altura del líquido y no de su volumen (de ahí la paradoja).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29566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121</TotalTime>
  <Words>227</Words>
  <Application>Microsoft Office PowerPoint</Application>
  <PresentationFormat>Presentación en pantalla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Vértice</vt:lpstr>
      <vt:lpstr>Experimento de la paradoja stevin</vt:lpstr>
      <vt:lpstr>Paradoja hidrostática  </vt:lpstr>
      <vt:lpstr>Diapositiva 3</vt:lpstr>
      <vt:lpstr>Sabías que la presión ejercida por un líquido solo depende de la altura  y del peso específico del líquido? </vt:lpstr>
    </vt:vector>
  </TitlesOfParts>
  <Company>by sebabarce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Experimento de la paradoja stevin</dc:title>
  <dc:creator>Windows Share Lite v1</dc:creator>
  <cp:lastModifiedBy>PC11</cp:lastModifiedBy>
  <cp:revision>13</cp:revision>
  <dcterms:created xsi:type="dcterms:W3CDTF">2013-02-02T21:06:44Z</dcterms:created>
  <dcterms:modified xsi:type="dcterms:W3CDTF">2013-05-28T17:14:45Z</dcterms:modified>
</cp:coreProperties>
</file>